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301" r:id="rId4"/>
    <p:sldId id="272" r:id="rId5"/>
    <p:sldId id="288" r:id="rId6"/>
    <p:sldId id="264" r:id="rId7"/>
    <p:sldId id="265" r:id="rId8"/>
    <p:sldId id="282" r:id="rId9"/>
    <p:sldId id="290" r:id="rId10"/>
    <p:sldId id="289" r:id="rId11"/>
    <p:sldId id="298" r:id="rId12"/>
    <p:sldId id="274" r:id="rId13"/>
    <p:sldId id="284" r:id="rId14"/>
    <p:sldId id="260" r:id="rId15"/>
    <p:sldId id="297" r:id="rId16"/>
    <p:sldId id="276" r:id="rId17"/>
    <p:sldId id="300" r:id="rId18"/>
    <p:sldId id="266" r:id="rId19"/>
    <p:sldId id="293" r:id="rId20"/>
    <p:sldId id="269" r:id="rId21"/>
    <p:sldId id="295" r:id="rId22"/>
    <p:sldId id="287" r:id="rId23"/>
    <p:sldId id="296" r:id="rId24"/>
    <p:sldId id="280" r:id="rId25"/>
    <p:sldId id="303" r:id="rId26"/>
    <p:sldId id="305" r:id="rId27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687" autoAdjust="0"/>
  </p:normalViewPr>
  <p:slideViewPr>
    <p:cSldViewPr>
      <p:cViewPr varScale="1">
        <p:scale>
          <a:sx n="44" d="100"/>
          <a:sy n="44" d="100"/>
        </p:scale>
        <p:origin x="1430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7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2AD8E-DD73-4ADA-A335-481836D067B3}" type="slidenum">
              <a:rPr lang="tr-TR"/>
              <a:pPr/>
              <a:t>‹Nº›</a:t>
            </a:fld>
            <a:endParaRPr lang="tr-TR"/>
          </a:p>
        </p:txBody>
      </p:sp>
    </p:spTree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DD7527-D95C-4F00-BAEC-012B0FF11B09}" type="slidenum">
              <a:rPr lang="tr-TR"/>
              <a:pPr/>
              <a:t>‹Nº›</a:t>
            </a:fld>
            <a:endParaRPr lang="tr-TR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D6AFD3-AE9D-407F-91FE-2F1D39B367AD}" type="slidenum">
              <a:rPr lang="tr-TR"/>
              <a:pPr/>
              <a:t>‹Nº›</a:t>
            </a:fld>
            <a:endParaRPr lang="tr-TR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0412C-A35D-4549-AF14-56F22515CCE4}" type="slidenum">
              <a:rPr lang="tr-TR"/>
              <a:pPr/>
              <a:t>‹Nº›</a:t>
            </a:fld>
            <a:endParaRPr lang="tr-TR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4B5A8D-828D-4BEA-BA61-403455095DCD}" type="slidenum">
              <a:rPr lang="tr-TR"/>
              <a:pPr/>
              <a:t>‹Nº›</a:t>
            </a:fld>
            <a:endParaRPr lang="tr-TR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D6D7F-314F-453D-851E-06E5CC67B4BF}" type="slidenum">
              <a:rPr lang="tr-TR"/>
              <a:pPr/>
              <a:t>‹Nº›</a:t>
            </a:fld>
            <a:endParaRPr lang="tr-TR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75A0E4-C8F7-496F-BEB6-51AA0B3A30BF}" type="slidenum">
              <a:rPr lang="tr-TR"/>
              <a:pPr/>
              <a:t>‹Nº›</a:t>
            </a:fld>
            <a:endParaRPr lang="tr-TR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FC00FF-473B-4DE6-AF2D-B260219A7C32}" type="slidenum">
              <a:rPr lang="tr-TR"/>
              <a:pPr/>
              <a:t>‹Nº›</a:t>
            </a:fld>
            <a:endParaRPr lang="tr-TR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CDCD26-AE81-4CDC-BDFF-211A5C10D2E8}" type="slidenum">
              <a:rPr lang="tr-TR"/>
              <a:pPr/>
              <a:t>‹Nº›</a:t>
            </a:fld>
            <a:endParaRPr lang="tr-TR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79DB45-2D7B-4D85-8105-73900AC694A7}" type="slidenum">
              <a:rPr lang="tr-TR"/>
              <a:pPr/>
              <a:t>‹Nº›</a:t>
            </a:fld>
            <a:endParaRPr lang="tr-TR"/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69D65F-DBD1-4DFE-95B9-09E2E4091C75}" type="slidenum">
              <a:rPr lang="tr-TR"/>
              <a:pPr/>
              <a:t>‹Nº›</a:t>
            </a:fld>
            <a:endParaRPr lang="tr-TR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tr-T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738D4CB-902E-4F6B-BA9E-DF098EB06077}" type="slidenum">
              <a:rPr lang="tr-TR"/>
              <a:pPr/>
              <a:t>‹Nº›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zo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x01KKTR5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057400"/>
            <a:ext cx="7391400" cy="3081338"/>
          </a:xfrm>
          <a:prstGeom prst="rect">
            <a:avLst/>
          </a:prstGeom>
          <a:noFill/>
        </p:spPr>
      </p:pic>
      <p:sp>
        <p:nvSpPr>
          <p:cNvPr id="3079" name="WordArt 7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85344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00"/>
                    </a:gs>
                    <a:gs pos="50000">
                      <a:srgbClr val="FF3300">
                        <a:alpha val="50000"/>
                      </a:srgbClr>
                    </a:gs>
                    <a:gs pos="100000">
                      <a:srgbClr val="FF99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Comic Sans MS"/>
              </a:rPr>
              <a:t>Cartoon Classics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277813" y="5388858"/>
            <a:ext cx="8686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 dirty="0">
                <a:solidFill>
                  <a:schemeClr val="accent1"/>
                </a:solidFill>
                <a:latin typeface="Comic Sans MS" pitchFamily="66" charset="0"/>
              </a:rPr>
              <a:t>Wait until the music starts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1600" b="1" dirty="0">
                <a:solidFill>
                  <a:schemeClr val="accent1"/>
                </a:solidFill>
                <a:latin typeface="Comic Sans MS" pitchFamily="66" charset="0"/>
              </a:rPr>
              <a:t>Analyze the drawings as it starts: they are the winning cartoons and they deserved the prize.</a:t>
            </a:r>
            <a:endParaRPr lang="en-US" sz="16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 advTm="10000">
    <p:zoom/>
    <p:sndAc>
      <p:stSnd loop="1">
        <p:snd r:embed="rId2" name="NEW1_0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1027" descr="zKKTR2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7488" y="304800"/>
            <a:ext cx="6324600" cy="6248400"/>
          </a:xfrm>
          <a:prstGeom prst="rect">
            <a:avLst/>
          </a:prstGeom>
          <a:noFill/>
          <a:ln w="203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1027" descr="z01ucun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0238" y="228600"/>
            <a:ext cx="5408612" cy="6400800"/>
          </a:xfrm>
          <a:prstGeom prst="rect">
            <a:avLst/>
          </a:prstGeom>
          <a:noFill/>
          <a:ln w="203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zKKTR6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610600" cy="6342063"/>
          </a:xfrm>
          <a:prstGeom prst="rect">
            <a:avLst/>
          </a:prstGeom>
          <a:noFill/>
          <a:ln w="203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026" descr="zKKTR2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534400" cy="6172200"/>
          </a:xfrm>
          <a:prstGeom prst="rect">
            <a:avLst/>
          </a:prstGeom>
          <a:noFill/>
          <a:ln w="203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zviktor_zue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228600"/>
            <a:ext cx="5715000" cy="6400800"/>
          </a:xfrm>
          <a:prstGeom prst="rect">
            <a:avLst/>
          </a:prstGeom>
          <a:noFill/>
          <a:ln w="1905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026" descr="zucuncu_x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9625" y="304800"/>
            <a:ext cx="5156200" cy="6324600"/>
          </a:xfrm>
          <a:prstGeom prst="rect">
            <a:avLst/>
          </a:prstGeom>
          <a:noFill/>
          <a:ln w="1905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zwarlo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610600" cy="6340475"/>
          </a:xfrm>
          <a:prstGeom prst="rect">
            <a:avLst/>
          </a:prstGeom>
          <a:noFill/>
          <a:ln w="1905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026" descr="zKKTR4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5625" y="304800"/>
            <a:ext cx="5842000" cy="6324600"/>
          </a:xfrm>
          <a:prstGeom prst="rect">
            <a:avLst/>
          </a:prstGeom>
          <a:noFill/>
          <a:ln w="203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zahmed_haro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458200" cy="6248400"/>
          </a:xfrm>
          <a:prstGeom prst="rect">
            <a:avLst/>
          </a:prstGeom>
          <a:noFill/>
          <a:ln w="203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1027" descr="zbes_x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388" y="304800"/>
            <a:ext cx="8115300" cy="6261100"/>
          </a:xfrm>
          <a:prstGeom prst="rect">
            <a:avLst/>
          </a:prstGeom>
          <a:noFill/>
          <a:ln w="203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01untitled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09600"/>
            <a:ext cx="8610600" cy="5410200"/>
          </a:xfrm>
          <a:prstGeom prst="rect">
            <a:avLst/>
          </a:prstGeom>
          <a:noFill/>
          <a:ln w="203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zKKTR3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458200" cy="6270625"/>
          </a:xfrm>
          <a:prstGeom prst="rect">
            <a:avLst/>
          </a:prstGeom>
          <a:noFill/>
          <a:ln w="203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zKKTR2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6150" y="228600"/>
            <a:ext cx="4803775" cy="6400800"/>
          </a:xfrm>
          <a:prstGeom prst="rect">
            <a:avLst/>
          </a:prstGeom>
          <a:noFill/>
          <a:ln w="203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8000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zsekiz_x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610600" cy="6324600"/>
          </a:xfrm>
          <a:prstGeom prst="rect">
            <a:avLst/>
          </a:prstGeom>
          <a:noFill/>
          <a:ln w="1905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8000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zdokuz_x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95275"/>
            <a:ext cx="8648700" cy="6269038"/>
          </a:xfrm>
          <a:prstGeom prst="rect">
            <a:avLst/>
          </a:prstGeom>
          <a:noFill/>
          <a:ln w="203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zKKTR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304800"/>
            <a:ext cx="5160963" cy="6248400"/>
          </a:xfrm>
          <a:prstGeom prst="rect">
            <a:avLst/>
          </a:prstGeom>
          <a:noFill/>
          <a:ln w="203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8000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z001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228600"/>
            <a:ext cx="7467600" cy="6324600"/>
          </a:xfrm>
          <a:prstGeom prst="rect">
            <a:avLst/>
          </a:prstGeom>
          <a:noFill/>
          <a:ln w="203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8000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zKKTR2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7688" y="304800"/>
            <a:ext cx="5562600" cy="6248400"/>
          </a:xfrm>
          <a:prstGeom prst="rect">
            <a:avLst/>
          </a:prstGeom>
          <a:noFill/>
          <a:ln w="203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1000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1027" descr="zKKTR2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6335713"/>
          </a:xfrm>
          <a:prstGeom prst="rect">
            <a:avLst/>
          </a:prstGeom>
          <a:noFill/>
          <a:ln w="203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zKKTR3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228600"/>
            <a:ext cx="4956175" cy="6400800"/>
          </a:xfrm>
          <a:prstGeom prst="rect">
            <a:avLst/>
          </a:prstGeom>
          <a:noFill/>
          <a:ln w="203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1027" descr="zgerhard_ma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96863"/>
            <a:ext cx="8534400" cy="6240462"/>
          </a:xfrm>
          <a:prstGeom prst="rect">
            <a:avLst/>
          </a:prstGeom>
          <a:noFill/>
          <a:ln w="203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zion_barb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228600"/>
            <a:ext cx="5448300" cy="6477000"/>
          </a:xfrm>
          <a:prstGeom prst="rect">
            <a:avLst/>
          </a:prstGeom>
          <a:noFill/>
          <a:ln w="203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zali_sukru_fid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458200" cy="6218238"/>
          </a:xfrm>
          <a:prstGeom prst="rect">
            <a:avLst/>
          </a:prstGeom>
          <a:noFill/>
          <a:ln w="203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1027" descr="zKKTR4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304800"/>
            <a:ext cx="4824413" cy="6324600"/>
          </a:xfrm>
          <a:prstGeom prst="rect">
            <a:avLst/>
          </a:prstGeom>
          <a:noFill/>
          <a:ln w="203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zthomaz_plabman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9125" y="304800"/>
            <a:ext cx="5562600" cy="6324600"/>
          </a:xfrm>
          <a:prstGeom prst="rect">
            <a:avLst/>
          </a:prstGeom>
          <a:noFill/>
          <a:ln w="1905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RICATURAS PARA REFLEXIONAR - Copy">
  <a:themeElements>
    <a:clrScheme name="Varsayılan Tasarı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arsayılan Tasarım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CARICATURAS PARA REFLEXIONAR - Copy</Template>
  <TotalTime>12</TotalTime>
  <Words>25</Words>
  <Application>Microsoft Office PowerPoint</Application>
  <PresentationFormat>Presentación en pantalla (4:3)</PresentationFormat>
  <Paragraphs>3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9" baseType="lpstr">
      <vt:lpstr>Comic Sans MS</vt:lpstr>
      <vt:lpstr>Times New Roman</vt:lpstr>
      <vt:lpstr>CARICATURAS PARA REFLEXIONAR - Copy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justice and peace</dc:creator>
  <cp:lastModifiedBy>Maria Enith Franco H.</cp:lastModifiedBy>
  <cp:revision>2</cp:revision>
  <dcterms:created xsi:type="dcterms:W3CDTF">2015-11-12T20:02:07Z</dcterms:created>
  <dcterms:modified xsi:type="dcterms:W3CDTF">2015-11-15T01:14:04Z</dcterms:modified>
</cp:coreProperties>
</file>