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3" autoAdjust="0"/>
    <p:restoredTop sz="94660"/>
  </p:normalViewPr>
  <p:slideViewPr>
    <p:cSldViewPr>
      <p:cViewPr varScale="1">
        <p:scale>
          <a:sx n="58" d="100"/>
          <a:sy n="58" d="100"/>
        </p:scale>
        <p:origin x="8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AC2D16-6DF2-40B8-916E-D35C91243B7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724A2A-174E-4EB4-833B-9ABD9722D6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3441E0-48A1-4246-984F-2F18B258CE7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684A-D810-4A59-89E1-CEBB5DE9A93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1367-FA57-4E92-9050-80C06444F1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1078"/>
      </p:ext>
    </p:extLst>
  </p:cSld>
  <p:clrMapOvr>
    <a:masterClrMapping/>
  </p:clrMapOvr>
  <p:transition spd="slow" advClick="0" advTm="5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1958-D740-461B-A2E0-23370324D8C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BA31-3F0D-4E7B-817E-0D6B019009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5952"/>
      </p:ext>
    </p:extLst>
  </p:cSld>
  <p:clrMapOvr>
    <a:masterClrMapping/>
  </p:clrMapOvr>
  <p:transition spd="slow" advClick="0" advTm="5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925B-1369-4553-A45F-0C8A453B6FE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26D4-B2E5-4759-961B-A8640E7858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0142"/>
      </p:ext>
    </p:extLst>
  </p:cSld>
  <p:clrMapOvr>
    <a:masterClrMapping/>
  </p:clrMapOvr>
  <p:transition spd="slow" advClick="0" advTm="5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F8FA-058C-4D87-8E25-8246D609514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BA90-2220-4F2F-8866-99C951FCCD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3910"/>
      </p:ext>
    </p:extLst>
  </p:cSld>
  <p:clrMapOvr>
    <a:masterClrMapping/>
  </p:clrMapOvr>
  <p:transition spd="slow" advClick="0" advTm="5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77-1626-4148-B2EC-8BF14CB1897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C502-8978-48E3-930D-AF8278EE49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2143"/>
      </p:ext>
    </p:extLst>
  </p:cSld>
  <p:clrMapOvr>
    <a:masterClrMapping/>
  </p:clrMapOvr>
  <p:transition spd="slow" advClick="0" advTm="5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15A2-B7FA-4733-A1EC-26F9F6F13B3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3353-EF2C-4F42-9311-ABDA0D56F6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9026"/>
      </p:ext>
    </p:extLst>
  </p:cSld>
  <p:clrMapOvr>
    <a:masterClrMapping/>
  </p:clrMapOvr>
  <p:transition spd="slow" advClick="0" advTm="5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6BF-9A83-4CAE-84DF-D47790ACC54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90FD-D290-4161-822B-3F216AD99A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9492"/>
      </p:ext>
    </p:extLst>
  </p:cSld>
  <p:clrMapOvr>
    <a:masterClrMapping/>
  </p:clrMapOvr>
  <p:transition spd="slow" advClick="0" advTm="5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6818-028D-4A34-B0A7-B1BCE9D53EE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0EDE-9E2B-4B4E-A5E7-A696923987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6121"/>
      </p:ext>
    </p:extLst>
  </p:cSld>
  <p:clrMapOvr>
    <a:masterClrMapping/>
  </p:clrMapOvr>
  <p:transition spd="slow" advClick="0" advTm="5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CA42-79FB-4313-A902-83EA8D3735B4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66B-10F8-40DC-990D-9BF9BFD8C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7958"/>
      </p:ext>
    </p:extLst>
  </p:cSld>
  <p:clrMapOvr>
    <a:masterClrMapping/>
  </p:clrMapOvr>
  <p:transition spd="slow" advClick="0" advTm="5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5E8E-1A76-4EF0-AD6D-90E33A58061F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51E9-3998-4A34-B60C-AABC94CEDA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4648"/>
      </p:ext>
    </p:extLst>
  </p:cSld>
  <p:clrMapOvr>
    <a:masterClrMapping/>
  </p:clrMapOvr>
  <p:transition spd="slow" advClick="0" advTm="5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6513-C202-4235-965B-A42A06C8CAC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AB95-A543-40E6-8A4B-FB1AA277A1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5378"/>
      </p:ext>
    </p:extLst>
  </p:cSld>
  <p:clrMapOvr>
    <a:masterClrMapping/>
  </p:clrMapOvr>
  <p:transition spd="slow" advClick="0" advTm="5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11DB5-1145-4193-A6A3-AB88380D2CF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9075C7-80D5-4D72-9F42-695A914E5E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1242435104Tf9VqU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16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orba, the Gree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2860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Lucida Calligraphy" panose="03010101010101010101" pitchFamily="66" charset="0"/>
              </a:rPr>
              <a:t>The beginning is the half of every action.</a:t>
            </a:r>
          </a:p>
        </p:txBody>
      </p:sp>
      <p:pic>
        <p:nvPicPr>
          <p:cNvPr id="3077" name="Picture 4" descr="slide0044_image14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slide0044_image14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23542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685800" y="1858963"/>
            <a:ext cx="617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84807"/>
                </a:solidFill>
                <a:latin typeface="Calibri" pitchFamily="34" charset="0"/>
                <a:ea typeface="Calibri" pitchFamily="34" charset="0"/>
              </a:rPr>
              <a:t>Be careful of your thoughts, </a:t>
            </a:r>
          </a:p>
          <a:p>
            <a:pPr algn="ctr"/>
            <a:r>
              <a:rPr lang="en-US" sz="2400" b="1" dirty="0" smtClean="0">
                <a:solidFill>
                  <a:srgbClr val="984807"/>
                </a:solidFill>
                <a:latin typeface="Calibri" pitchFamily="34" charset="0"/>
                <a:ea typeface="Calibri" pitchFamily="34" charset="0"/>
              </a:rPr>
              <a:t>for they become your words.   </a:t>
            </a:r>
            <a:endParaRPr lang="en-US" sz="2400" b="1" dirty="0">
              <a:solidFill>
                <a:srgbClr val="984807"/>
              </a:solidFill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4938">
    <p:diamond/>
    <p:sndAc>
      <p:stSnd>
        <p:snd r:embed="rId4" name="Zorba, the Gree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1222968611d2ggvl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slide0044_image1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53000" y="3810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12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791200"/>
            <a:ext cx="5032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381000" y="2551113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Many times you will sow in tears, 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but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that sowing will allow you to reap with shouts of joy. 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7536"/>
      </p:ext>
    </p:extLst>
  </p:cSld>
  <p:clrMapOvr>
    <a:masterClrMapping/>
  </p:clrMapOvr>
  <p:transition spd="slow" advClick="0" advTm="8688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12435408807LFREM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3 Rectángulo"/>
          <p:cNvSpPr>
            <a:spLocks noChangeArrowheads="1"/>
          </p:cNvSpPr>
          <p:nvPr/>
        </p:nvSpPr>
        <p:spPr bwMode="auto">
          <a:xfrm>
            <a:off x="0" y="304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17375E"/>
                </a:solidFill>
                <a:latin typeface="Calibri" pitchFamily="34" charset="0"/>
                <a:ea typeface="Calibri" pitchFamily="34" charset="0"/>
              </a:rPr>
              <a:t>Very often you will plant while crying, but perhaps </a:t>
            </a:r>
          </a:p>
          <a:p>
            <a:pPr algn="ctr" eaLnBrk="0" hangingPunct="0"/>
            <a:r>
              <a:rPr lang="en-US" sz="2400" b="1" dirty="0" smtClean="0">
                <a:solidFill>
                  <a:srgbClr val="17375E"/>
                </a:solidFill>
                <a:latin typeface="Calibri" pitchFamily="34" charset="0"/>
                <a:ea typeface="Calibri" pitchFamily="34" charset="0"/>
              </a:rPr>
              <a:t>your plant needs your tears in order to germinate</a:t>
            </a:r>
            <a:r>
              <a:rPr lang="es-CO" sz="2400" b="1" dirty="0" smtClean="0">
                <a:solidFill>
                  <a:srgbClr val="17375E"/>
                </a:solidFill>
                <a:latin typeface="Calibri" pitchFamily="34" charset="0"/>
                <a:ea typeface="Calibri" pitchFamily="34" charset="0"/>
              </a:rPr>
              <a:t>.</a:t>
            </a:r>
            <a:endParaRPr lang="es-CO" sz="2400" b="1" dirty="0">
              <a:solidFill>
                <a:srgbClr val="17375E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63974"/>
      </p:ext>
    </p:extLst>
  </p:cSld>
  <p:clrMapOvr>
    <a:masterClrMapping/>
  </p:clrMapOvr>
  <p:transition spd="slow" advClick="0" advTm="8125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1231504815KzuXYZ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slide0026_image09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05800" y="3505200"/>
            <a:ext cx="3889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Rectángulo"/>
          <p:cNvSpPr>
            <a:spLocks noChangeArrowheads="1"/>
          </p:cNvSpPr>
          <p:nvPr/>
        </p:nvSpPr>
        <p:spPr bwMode="auto">
          <a:xfrm>
            <a:off x="1600200" y="2286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Don't take the storms in your life as punishments. Believe that the strong winds will deepen your roots so that your rosebush while be able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to withstand what is yet to come.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7947"/>
      </p:ext>
    </p:extLst>
  </p:cSld>
  <p:clrMapOvr>
    <a:masterClrMapping/>
  </p:clrMapOvr>
  <p:transition spd="slow" advClick="0" advTm="10937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1239490694p1ZQ9mJ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12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24400"/>
            <a:ext cx="5032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4 Rectángulo"/>
          <p:cNvSpPr>
            <a:spLocks noChangeArrowheads="1"/>
          </p:cNvSpPr>
          <p:nvPr/>
        </p:nvSpPr>
        <p:spPr bwMode="auto">
          <a:xfrm>
            <a:off x="1295400" y="45720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ea typeface="Calibri" pitchFamily="34" charset="0"/>
              </a:rPr>
              <a:t>And, when your leaves fall, do not lament; they will serve as your own compost. </a:t>
            </a:r>
          </a:p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ea typeface="Calibri" pitchFamily="34" charset="0"/>
              </a:rPr>
              <a:t>You will grow green again and have new flowers</a:t>
            </a:r>
            <a:r>
              <a:rPr lang="es-CO" sz="2400" b="1" dirty="0" smtClean="0">
                <a:solidFill>
                  <a:srgbClr val="FFC000"/>
                </a:solidFill>
                <a:ea typeface="Calibri" pitchFamily="34" charset="0"/>
              </a:rPr>
              <a:t>. </a:t>
            </a:r>
            <a:endParaRPr lang="es-CO" sz="2400" b="1" dirty="0">
              <a:solidFill>
                <a:srgbClr val="FFC00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29735"/>
      </p:ext>
    </p:extLst>
  </p:cSld>
  <p:clrMapOvr>
    <a:masterClrMapping/>
  </p:clrMapOvr>
  <p:transition spd="slow" advClick="0" advTm="8578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1239839399KBv2Ivp.jpg"/>
          <p:cNvPicPr>
            <a:picLocks noChangeAspect="1"/>
          </p:cNvPicPr>
          <p:nvPr/>
        </p:nvPicPr>
        <p:blipFill>
          <a:blip r:embed="rId3" cstate="print"/>
          <a:srcRect l="1111" t="1613" r="1111" b="1613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slide0044_image14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lide0026_image09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486400"/>
            <a:ext cx="403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4 Rectángulo"/>
          <p:cNvSpPr>
            <a:spLocks noChangeArrowheads="1"/>
          </p:cNvSpPr>
          <p:nvPr/>
        </p:nvSpPr>
        <p:spPr bwMode="auto">
          <a:xfrm>
            <a:off x="914400" y="3810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Every act, every word, every smile, is a seed.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Always try to plant "a seed of love". 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59441"/>
      </p:ext>
    </p:extLst>
  </p:cSld>
  <p:clrMapOvr>
    <a:masterClrMapping/>
  </p:clrMapOvr>
  <p:transition spd="slow" advClick="0" advTm="9875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1223948677XdVEhA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slide0026_image09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403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600200" y="946150"/>
            <a:ext cx="6934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CO" sz="2400" b="1">
                <a:solidFill>
                  <a:srgbClr val="FFC000"/>
                </a:solidFill>
              </a:rPr>
              <a:t>We are the product of what we feel and think. Thus, much of what happens in our daily lives is influenced by our own inner strength. </a:t>
            </a:r>
          </a:p>
        </p:txBody>
      </p:sp>
    </p:spTree>
    <p:extLst>
      <p:ext uri="{BB962C8B-B14F-4D97-AF65-F5344CB8AC3E}">
        <p14:creationId xmlns:p14="http://schemas.microsoft.com/office/powerpoint/2010/main" val="43915648"/>
      </p:ext>
    </p:extLst>
  </p:cSld>
  <p:clrMapOvr>
    <a:masterClrMapping/>
  </p:clrMapOvr>
  <p:transition spd="slow" advClick="0" advTm="11734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1222166802BAgIH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096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Rectángulo"/>
          <p:cNvSpPr>
            <a:spLocks noChangeArrowheads="1"/>
          </p:cNvSpPr>
          <p:nvPr/>
        </p:nvSpPr>
        <p:spPr bwMode="auto">
          <a:xfrm>
            <a:off x="533400" y="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The antidote to bad luck is in each and every one of us.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It is in our demeanor and in our way of life.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It is in the way we channel the energy within us. </a:t>
            </a:r>
          </a:p>
          <a:p>
            <a:pPr eaLnBrk="0" hangingPunct="0"/>
            <a:r>
              <a:rPr lang="es-CO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 </a:t>
            </a:r>
            <a:endParaRPr lang="es-CO" sz="2400" dirty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03960"/>
      </p:ext>
    </p:extLst>
  </p:cSld>
  <p:clrMapOvr>
    <a:masterClrMapping/>
  </p:clrMapOvr>
  <p:transition spd="slow" advClick="0" advTm="13063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1243945155NUNmqHu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5334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lide0026_image09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486400"/>
            <a:ext cx="12493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4 Rectángulo"/>
          <p:cNvSpPr>
            <a:spLocks noChangeArrowheads="1"/>
          </p:cNvSpPr>
          <p:nvPr/>
        </p:nvSpPr>
        <p:spPr bwMode="auto">
          <a:xfrm>
            <a:off x="762000" y="57912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Above all, it is in the way we transmit that energy </a:t>
            </a:r>
          </a:p>
          <a:p>
            <a:pPr algn="ctr" eaLnBrk="0" hangingPunct="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to those who are close to us</a:t>
            </a:r>
            <a:r>
              <a:rPr lang="en-US" sz="2400" b="1" dirty="0" smtClean="0">
                <a:solidFill>
                  <a:srgbClr val="FF0000"/>
                </a:solidFill>
                <a:ea typeface="Calibri" pitchFamily="34" charset="0"/>
              </a:rPr>
              <a:t>. 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01749"/>
      </p:ext>
    </p:extLst>
  </p:cSld>
  <p:clrMapOvr>
    <a:masterClrMapping/>
  </p:clrMapOvr>
  <p:transition spd="slow" advClick="0" advTm="864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1244963267IVQ5u9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" y="22860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4 Rectángulo"/>
          <p:cNvSpPr>
            <a:spLocks noChangeArrowheads="1"/>
          </p:cNvSpPr>
          <p:nvPr/>
        </p:nvSpPr>
        <p:spPr bwMode="auto">
          <a:xfrm>
            <a:off x="304800" y="457200"/>
            <a:ext cx="472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If we permanently affirm positive things with absolute faith,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we will achieve anything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with a good purpose,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 which we want God to grant to us, whether it be for our own health, work, family or friends. 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2290"/>
      </p:ext>
    </p:extLst>
  </p:cSld>
  <p:clrMapOvr>
    <a:masterClrMapping/>
  </p:clrMapOvr>
  <p:transition spd="slow" advClick="0" advTm="13031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1212685954HjcPn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775" y="0"/>
            <a:ext cx="459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1212685954HjcPnS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lide0044_image14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0" y="7620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838200" y="4572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The power of the faith that we put into all </a:t>
            </a: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that we ask for will be crucial when it comes time </a:t>
            </a: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to receive His graces and blessings.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6080"/>
      </p:ext>
    </p:extLst>
  </p:cSld>
  <p:clrMapOvr>
    <a:masterClrMapping/>
  </p:clrMapOvr>
  <p:transition spd="slow" advClick="0" advTm="7812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1216826748ZPKN43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slide0026_image09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12493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1905000" y="6858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srgbClr val="FF0000"/>
                </a:solidFill>
              </a:rPr>
              <a:t>Be careful of your words,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en-GB" sz="2400" b="1" dirty="0" smtClean="0">
                <a:solidFill>
                  <a:srgbClr val="FF0000"/>
                </a:solidFill>
              </a:rPr>
              <a:t>for </a:t>
            </a:r>
            <a:r>
              <a:rPr lang="en-GB" sz="2400" b="1" dirty="0">
                <a:solidFill>
                  <a:srgbClr val="FF0000"/>
                </a:solidFill>
              </a:rPr>
              <a:t>they become your actions.</a:t>
            </a:r>
          </a:p>
        </p:txBody>
      </p:sp>
    </p:spTree>
    <p:extLst>
      <p:ext uri="{BB962C8B-B14F-4D97-AF65-F5344CB8AC3E}">
        <p14:creationId xmlns:p14="http://schemas.microsoft.com/office/powerpoint/2010/main" val="1069887355"/>
      </p:ext>
    </p:extLst>
  </p:cSld>
  <p:clrMapOvr>
    <a:masterClrMapping/>
  </p:clrMapOvr>
  <p:transition spd="slow" advClick="0" advTm="6703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12227159682Di12H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slide0026_image09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648200"/>
            <a:ext cx="3889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3 CuadroTexto"/>
          <p:cNvSpPr txBox="1">
            <a:spLocks noChangeArrowheads="1"/>
          </p:cNvSpPr>
          <p:nvPr/>
        </p:nvSpPr>
        <p:spPr bwMode="auto">
          <a:xfrm>
            <a:off x="228600" y="32766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err="1"/>
              <a:t>Have</a:t>
            </a:r>
            <a:r>
              <a:rPr lang="es-ES" sz="2400" dirty="0"/>
              <a:t> a </a:t>
            </a:r>
            <a:r>
              <a:rPr lang="es-ES" sz="2400" dirty="0" err="1"/>
              <a:t>good</a:t>
            </a:r>
            <a:r>
              <a:rPr lang="es-ES" sz="2400" dirty="0"/>
              <a:t> </a:t>
            </a:r>
            <a:r>
              <a:rPr lang="es-ES" sz="2400" dirty="0" err="1"/>
              <a:t>day</a:t>
            </a:r>
            <a:r>
              <a:rPr lang="es-ES" sz="2400" dirty="0"/>
              <a:t>!</a:t>
            </a:r>
          </a:p>
          <a:p>
            <a:pPr algn="ctr"/>
            <a:fld id="{3ADB2F25-7EC8-4554-9BE5-29110C3C01C7}" type="datetime9">
              <a:rPr lang="es-ES" sz="2400"/>
              <a:pPr algn="ctr"/>
              <a:t>15/10/2015 16:18:02</a:t>
            </a:fld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6519453"/>
      </p:ext>
    </p:extLst>
  </p:cSld>
  <p:clrMapOvr>
    <a:masterClrMapping/>
  </p:clrMapOvr>
  <p:transition spd="slow" advClick="0" advTm="3781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124496376958JEhB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slide0044_image1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Birdie 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irdie 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495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364707"/>
      </p:ext>
    </p:extLst>
  </p:cSld>
  <p:clrMapOvr>
    <a:masterClrMapping/>
  </p:clrMapOvr>
  <p:transition spd="slow" advClick="0" advTm="45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hio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499805"/>
      </p:ext>
    </p:extLst>
  </p:cSld>
  <p:clrMapOvr>
    <a:masterClrMapping/>
  </p:clrMapOvr>
  <p:transition spd="slow" advClick="0" advTm="3078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12425674354zYVrX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04800" y="57912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Lucida Calligraphy" pitchFamily="66" charset="0"/>
              </a:rPr>
              <a:t>Images: Internet</a:t>
            </a:r>
          </a:p>
          <a:p>
            <a:r>
              <a:rPr lang="en-US" sz="1600">
                <a:latin typeface="Lucida Calligraphy" pitchFamily="66" charset="0"/>
              </a:rPr>
              <a:t>Music: Zorba</a:t>
            </a:r>
            <a:r>
              <a:rPr lang="en-US" altLang="en-US" sz="1600">
                <a:latin typeface="Lucida Calligraphy" pitchFamily="66" charset="0"/>
              </a:rPr>
              <a:t>’</a:t>
            </a:r>
            <a:r>
              <a:rPr lang="en-US" sz="1600">
                <a:latin typeface="Lucida Calligraphy" pitchFamily="66" charset="0"/>
              </a:rPr>
              <a:t>s dance (Sirtaki)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63246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Calligraphy" pitchFamily="66" charset="0"/>
              </a:rPr>
              <a:t>Adriana</a:t>
            </a:r>
          </a:p>
        </p:txBody>
      </p:sp>
      <p:pic>
        <p:nvPicPr>
          <p:cNvPr id="37892" name="Picture 4" descr="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205538"/>
            <a:ext cx="8477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514600" y="22098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Lucida Calligraphy" pitchFamily="66" charset="0"/>
              </a:rPr>
              <a:t>Live today, forget the past.</a:t>
            </a:r>
          </a:p>
        </p:txBody>
      </p:sp>
      <p:pic>
        <p:nvPicPr>
          <p:cNvPr id="37894" name="Picture 6" descr="slide0044_image14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slide0044_image14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23542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slide0026_image09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715000"/>
            <a:ext cx="403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131274"/>
      </p:ext>
    </p:extLst>
  </p:cSld>
  <p:clrMapOvr>
    <a:masterClrMapping/>
  </p:clrMapOvr>
  <p:transition spd="slow" advClick="0" advTm="5796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1245906525bSl2g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slide0026_image09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403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2286000" y="31051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.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Be careful of your actions,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 for they become your habits. </a:t>
            </a:r>
            <a:endParaRPr lang="en-US" sz="24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2239"/>
      </p:ext>
    </p:extLst>
  </p:cSld>
  <p:clrMapOvr>
    <a:masterClrMapping/>
  </p:clrMapOvr>
  <p:transition spd="slow" advClick="0" advTm="7547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1220315861S5evcGR.jpg"/>
          <p:cNvPicPr>
            <a:picLocks noChangeAspect="1"/>
          </p:cNvPicPr>
          <p:nvPr/>
        </p:nvPicPr>
        <p:blipFill>
          <a:blip r:embed="rId2" cstate="print"/>
          <a:srcRect l="3333" t="8517" r="33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slide0044_image1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lide0044_image1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Rectángulo"/>
          <p:cNvSpPr>
            <a:spLocks noChangeArrowheads="1"/>
          </p:cNvSpPr>
          <p:nvPr/>
        </p:nvSpPr>
        <p:spPr bwMode="auto">
          <a:xfrm>
            <a:off x="1676400" y="411480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Be careful of your habits,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for they become your character. </a:t>
            </a:r>
            <a:endParaRPr lang="en-US" sz="2400" b="1" dirty="0">
              <a:solidFill>
                <a:srgbClr val="FFFF0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0043"/>
      </p:ext>
    </p:extLst>
  </p:cSld>
  <p:clrMapOvr>
    <a:masterClrMapping/>
  </p:clrMapOvr>
  <p:transition spd="slow" advClick="0" advTm="7563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122792968247tep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Rectángulo"/>
          <p:cNvSpPr>
            <a:spLocks noChangeArrowheads="1"/>
          </p:cNvSpPr>
          <p:nvPr/>
        </p:nvSpPr>
        <p:spPr bwMode="auto">
          <a:xfrm>
            <a:off x="381000" y="5486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Be careful of your character, 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for it becomes your destiny... </a:t>
            </a:r>
            <a:endParaRPr lang="en-US" sz="2400" b="1" dirty="0">
              <a:solidFill>
                <a:srgbClr val="FFFF0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2358"/>
      </p:ext>
    </p:extLst>
  </p:cSld>
  <p:clrMapOvr>
    <a:masterClrMapping/>
  </p:clrMapOvr>
  <p:transition spd="slow" advClick="0" advTm="8516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1244179148kSqZh5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slide0044_image1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3 Rectángulo"/>
          <p:cNvSpPr>
            <a:spLocks noChangeArrowheads="1"/>
          </p:cNvSpPr>
          <p:nvPr/>
        </p:nvSpPr>
        <p:spPr bwMode="auto">
          <a:xfrm>
            <a:off x="0" y="32766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LIFE IS A GARDEN</a:t>
            </a:r>
          </a:p>
        </p:txBody>
      </p:sp>
    </p:spTree>
    <p:extLst>
      <p:ext uri="{BB962C8B-B14F-4D97-AF65-F5344CB8AC3E}">
        <p14:creationId xmlns:p14="http://schemas.microsoft.com/office/powerpoint/2010/main" val="2546901821"/>
      </p:ext>
    </p:extLst>
  </p:cSld>
  <p:clrMapOvr>
    <a:masterClrMapping/>
  </p:clrMapOvr>
  <p:transition spd="slow" advClick="0" advTm="7578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12127685411cQ2i4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3 Rectángulo"/>
          <p:cNvSpPr>
            <a:spLocks noChangeArrowheads="1"/>
          </p:cNvSpPr>
          <p:nvPr/>
        </p:nvSpPr>
        <p:spPr bwMode="auto">
          <a:xfrm>
            <a:off x="1219200" y="2551113"/>
            <a:ext cx="7162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You reap what you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sow.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 </a:t>
            </a: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So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, plant virtuous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</a:rPr>
              <a:t>seeds, water them and you will surely have the most beautiful flowers. Every action, word, smile or look, is a seed.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14083"/>
      </p:ext>
    </p:extLst>
  </p:cSld>
  <p:clrMapOvr>
    <a:masterClrMapping/>
  </p:clrMapOvr>
  <p:transition spd="slow" advClick="0" advTm="17031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1222132789EBZCzW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2 Rectángulo"/>
          <p:cNvSpPr>
            <a:spLocks noChangeArrowheads="1"/>
          </p:cNvSpPr>
          <p:nvPr/>
        </p:nvSpPr>
        <p:spPr bwMode="auto">
          <a:xfrm>
            <a:off x="457200" y="46482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Try, then, to drop your seed into the open hearts of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people,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and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watch their future. </a:t>
            </a:r>
            <a:endParaRPr lang="es-CO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3566"/>
      </p:ext>
    </p:extLst>
  </p:cSld>
  <p:clrMapOvr>
    <a:masterClrMapping/>
  </p:clrMapOvr>
  <p:transition spd="slow" advClick="0" advTm="11718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124494768634SGLA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Rectángulo"/>
          <p:cNvSpPr>
            <a:spLocks noChangeArrowheads="1"/>
          </p:cNvSpPr>
          <p:nvPr/>
        </p:nvSpPr>
        <p:spPr bwMode="auto">
          <a:xfrm>
            <a:off x="685800" y="533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Make sure that it is like wheat </a:t>
            </a:r>
          </a:p>
          <a:p>
            <a:pPr algn="ctr" eaLnBrk="0" hangingPunct="0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that gives bread to people, and does not </a:t>
            </a:r>
          </a:p>
          <a:p>
            <a:pPr algn="ctr" eaLnBrk="0" hangingPunct="0"/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produce thorns and weeds that leave barren souls.</a:t>
            </a:r>
            <a:r>
              <a:rPr lang="es-CO" sz="24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</a:rPr>
              <a:t>  </a:t>
            </a:r>
            <a:endParaRPr lang="es-CO" sz="2400" b="1" dirty="0">
              <a:solidFill>
                <a:srgbClr val="FFC00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51934"/>
      </p:ext>
    </p:extLst>
  </p:cSld>
  <p:clrMapOvr>
    <a:masterClrMapping/>
  </p:clrMapOvr>
  <p:transition spd="slow" advClick="0" advTm="9359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ce (I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Greece (I)</Template>
  <TotalTime>66</TotalTime>
  <Words>468</Words>
  <Application>Microsoft Office PowerPoint</Application>
  <PresentationFormat>Presentación en pantalla (4:3)</PresentationFormat>
  <Paragraphs>50</Paragraphs>
  <Slides>23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Calligraphy</vt:lpstr>
      <vt:lpstr>ArialMT</vt:lpstr>
      <vt:lpstr>ArialMT,Bold</vt:lpstr>
      <vt:lpstr>Andalus</vt:lpstr>
      <vt:lpstr>Greece (I)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 Nastase</dc:creator>
  <cp:lastModifiedBy>Maria Enith Franco H.</cp:lastModifiedBy>
  <cp:revision>10</cp:revision>
  <dcterms:created xsi:type="dcterms:W3CDTF">2009-06-28T09:06:38Z</dcterms:created>
  <dcterms:modified xsi:type="dcterms:W3CDTF">2015-10-15T21:24:14Z</dcterms:modified>
</cp:coreProperties>
</file>