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56" r:id="rId3"/>
    <p:sldId id="278" r:id="rId4"/>
    <p:sldId id="257" r:id="rId5"/>
    <p:sldId id="290" r:id="rId6"/>
    <p:sldId id="274" r:id="rId7"/>
    <p:sldId id="289" r:id="rId8"/>
    <p:sldId id="258" r:id="rId9"/>
    <p:sldId id="291" r:id="rId10"/>
    <p:sldId id="259" r:id="rId11"/>
    <p:sldId id="292" r:id="rId12"/>
    <p:sldId id="268" r:id="rId13"/>
    <p:sldId id="269" r:id="rId14"/>
    <p:sldId id="270" r:id="rId15"/>
    <p:sldId id="266" r:id="rId16"/>
    <p:sldId id="262" r:id="rId17"/>
    <p:sldId id="273" r:id="rId18"/>
    <p:sldId id="275" r:id="rId19"/>
    <p:sldId id="276" r:id="rId20"/>
    <p:sldId id="281" r:id="rId21"/>
    <p:sldId id="287" r:id="rId22"/>
    <p:sldId id="288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>
      <p:cViewPr varScale="1">
        <p:scale>
          <a:sx n="71" d="100"/>
          <a:sy n="71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52C6E-6E34-4ACA-B8F1-F3D0891E95C0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95C0C-F859-420C-B6EE-345E1DD0A3E4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3866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B4543E-89CA-4DA4-B545-F7D6C93E33E2}" type="slidenum">
              <a:rPr lang="en-US" altLang="it-IT"/>
              <a:pPr eaLnBrk="1" hangingPunct="1"/>
              <a:t>14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1817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9B91-D61A-4D0E-8127-34C0EDA6D13C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476-B6E9-43B1-AD89-423B18D3F594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3337820"/>
      </p:ext>
    </p:extLst>
  </p:cSld>
  <p:clrMapOvr>
    <a:masterClrMapping/>
  </p:clrMapOvr>
  <p:transition spd="slow" advClick="0" advTm="5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397A-67FA-4CF4-ABB6-6F359770AE68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21AC4-3298-431E-9DAE-E285603042D7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14099523"/>
      </p:ext>
    </p:extLst>
  </p:cSld>
  <p:clrMapOvr>
    <a:masterClrMapping/>
  </p:clrMapOvr>
  <p:transition spd="slow" advClick="0" advTm="5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6252-A04E-452B-913B-E0C0F421E10C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976C-2C44-4276-918B-B5D5344838B3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80418661"/>
      </p:ext>
    </p:extLst>
  </p:cSld>
  <p:clrMapOvr>
    <a:masterClrMapping/>
  </p:clrMapOvr>
  <p:transition spd="slow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EF9B-AA34-443C-9979-89036E8850F4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E052-3148-472C-A2A4-78D732700316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7593960"/>
      </p:ext>
    </p:extLst>
  </p:cSld>
  <p:clrMapOvr>
    <a:masterClrMapping/>
  </p:clrMapOvr>
  <p:transition spd="slow" advClick="0" advTm="5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C866-7B37-4D67-ADC1-84C2AAFF63E9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3331-2894-45B4-8304-70BACD5BE893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9830477"/>
      </p:ext>
    </p:extLst>
  </p:cSld>
  <p:clrMapOvr>
    <a:masterClrMapping/>
  </p:clrMapOvr>
  <p:transition spd="slow" advClick="0" advTm="5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EDCE-15A6-4113-8F94-81789BC07524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12A83-DEF5-4440-99AF-04AB68FF96C2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6082037"/>
      </p:ext>
    </p:extLst>
  </p:cSld>
  <p:clrMapOvr>
    <a:masterClrMapping/>
  </p:clrMapOvr>
  <p:transition spd="slow" advClick="0" advTm="5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D0F9-3A2E-43F9-AC3A-280A48A6C92C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8463D-33EB-4EE8-9E5B-7560A1768A15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02132859"/>
      </p:ext>
    </p:extLst>
  </p:cSld>
  <p:clrMapOvr>
    <a:masterClrMapping/>
  </p:clrMapOvr>
  <p:transition spd="slow" advClick="0" advTm="5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5E7D-4D1B-4FF7-A1C9-3A34F1502E28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4402-7769-4EFD-8854-3005BA0E4FA9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27540256"/>
      </p:ext>
    </p:extLst>
  </p:cSld>
  <p:clrMapOvr>
    <a:masterClrMapping/>
  </p:clrMapOvr>
  <p:transition spd="slow" advClick="0" advTm="5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BB18-9CC5-43AE-B59E-F4DDF87D42F0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C406-D8F2-41A2-96C5-B886BB21E298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8685300"/>
      </p:ext>
    </p:extLst>
  </p:cSld>
  <p:clrMapOvr>
    <a:masterClrMapping/>
  </p:clrMapOvr>
  <p:transition spd="slow" advClick="0" advTm="5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C387-0FCD-4F50-BB83-20D251C0EFD3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25389-41EC-47B9-8F5D-6AFC74A3D607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22844902"/>
      </p:ext>
    </p:extLst>
  </p:cSld>
  <p:clrMapOvr>
    <a:masterClrMapping/>
  </p:clrMapOvr>
  <p:transition spd="slow" advClick="0" advTm="5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D61F-6DFD-44DF-A076-0F3CDA599A0D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E413-B6AE-425E-BD60-2811431E31CC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33676488"/>
      </p:ext>
    </p:extLst>
  </p:cSld>
  <p:clrMapOvr>
    <a:masterClrMapping/>
  </p:clrMapOvr>
  <p:transition spd="slow" advClick="0" advTm="5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título del patrón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36D5A-D476-4B63-992F-1095D6D05650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60A141-B5DD-49A4-9F61-9111AEEFE381}" type="slidenum">
              <a:rPr lang="en-US" altLang="it-IT"/>
              <a:pPr/>
              <a:t>‹Nº›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242435104Tf9Vq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16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orba, the Greek.wav">
            <a:hlinkClick r:id="" action="ppaction://media"/>
          </p:cNvPr>
          <p:cNvPicPr>
            <a:picLocks noRot="1" noChangeAspect="1"/>
          </p:cNvPicPr>
          <p:nvPr>
            <a:wavAudioFile r:embed="rId1" name="Zorba, the Greek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2860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400">
                <a:solidFill>
                  <a:schemeClr val="bg1"/>
                </a:solidFill>
                <a:latin typeface="Lucida Calligraphy" panose="03010101010101010101" pitchFamily="66" charset="0"/>
              </a:rPr>
              <a:t>The beginning is the half of every action.</a:t>
            </a:r>
          </a:p>
        </p:txBody>
      </p:sp>
      <p:pic>
        <p:nvPicPr>
          <p:cNvPr id="2053" name="Picture 4" descr="slide0044_image14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slide0044_image14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5800" y="1858963"/>
            <a:ext cx="6172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Fate attenzione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ai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tuoi pensieri; </a:t>
            </a:r>
            <a:endParaRPr lang="it-IT" sz="2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ArialMT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Si trasformano nelle tue parole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 advClick="0" advTm="493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222968611d2ggvl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810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1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503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381000" y="2551113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Molte volte i capitarà di seminare nel dolore, 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ma quei semi porteranno frutti di gioia.</a:t>
            </a:r>
            <a:endParaRPr lang="it-IT" alt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688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12435408807LFRE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04800"/>
            <a:ext cx="7924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MT" charset="0"/>
              </a:rPr>
              <a:t>Spesso seminerai piangendo, però chissà,</a:t>
            </a:r>
          </a:p>
          <a:p>
            <a:pPr algn="ctr" eaLnBrk="0" hangingPunct="0"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MT" charset="0"/>
              </a:rPr>
              <a:t>magari i tuoi semi avevano bisogno di essere irrigati </a:t>
            </a:r>
          </a:p>
          <a:p>
            <a:pPr algn="ctr" eaLnBrk="0" hangingPunct="0"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ArialMT" charset="0"/>
              </a:rPr>
              <a:t>dalle le tue lacrime per poter germinare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MT" charset="0"/>
              </a:rPr>
              <a:t>? </a:t>
            </a:r>
            <a:endParaRPr lang="it-IT" sz="24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 advClick="0" advTm="8125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231504815KzuXYZ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slide0026_image09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3505200"/>
            <a:ext cx="3889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5 Rectángulo"/>
          <p:cNvSpPr>
            <a:spLocks noChangeArrowheads="1"/>
          </p:cNvSpPr>
          <p:nvPr/>
        </p:nvSpPr>
        <p:spPr bwMode="auto">
          <a:xfrm>
            <a:off x="1600200" y="2286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Non prendere le tempeste come castighi. Pensa che i forti venti renderanno </a:t>
            </a:r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più profonde </a:t>
            </a:r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le tue radici, in modo che</a:t>
            </a:r>
          </a:p>
          <a:p>
            <a:pPr algn="ctr" eaLnBrk="1" hangingPunct="1"/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il tuo cespuglio di rose sappia resistere </a:t>
            </a:r>
          </a:p>
          <a:p>
            <a:pPr algn="ctr" eaLnBrk="1" hangingPunct="1"/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meglio </a:t>
            </a:r>
            <a:r>
              <a:rPr lang="it-IT" altLang="it-IT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 ciò che accadrà. </a:t>
            </a:r>
            <a:endParaRPr lang="es-CO" alt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937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239490694p1ZQ9mJ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1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503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4 Rectángulo"/>
          <p:cNvSpPr>
            <a:spLocks noChangeArrowheads="1"/>
          </p:cNvSpPr>
          <p:nvPr/>
        </p:nvSpPr>
        <p:spPr bwMode="auto">
          <a:xfrm>
            <a:off x="1752600" y="4572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E, quando le tue foglie cominceranno a cadere, non ti lamentre</a:t>
            </a:r>
            <a:r>
              <a:rPr lang="it-IT" altLang="it-IT" sz="2400" b="1" dirty="0" smtClean="0">
                <a:solidFill>
                  <a:srgbClr val="FFC000"/>
                </a:solidFill>
                <a:ea typeface="Calibri" panose="020F0502020204030204" pitchFamily="34" charset="0"/>
                <a:cs typeface="ArialMT"/>
              </a:rPr>
              <a:t>; saranno il tuo abono, tornerai a germogliare e avrai fiori nuovi. </a:t>
            </a:r>
            <a:endParaRPr lang="it-IT" altLang="it-IT" sz="24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8578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239839399KBv2Iv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613" r="1111" b="1613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slide0044_image14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slide0026_image09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4 Rectángulo"/>
          <p:cNvSpPr>
            <a:spLocks noChangeArrowheads="1"/>
          </p:cNvSpPr>
          <p:nvPr/>
        </p:nvSpPr>
        <p:spPr bwMode="auto">
          <a:xfrm>
            <a:off x="914400" y="3810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Ogni gesto, ogni parola, ogni sorriso, ogni sguardo è un seme. Procuradi seminare sempre amore</a:t>
            </a:r>
            <a:endParaRPr lang="it-IT" altLang="it-IT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9875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1223948677XdVEh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slide0026_image09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00200" y="762189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</a:t>
            </a:r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iamo il prodotto di ciò che pensiamo e sentiamo. Pertanto, gran parte di ciò che ci accade </a:t>
            </a:r>
          </a:p>
          <a:p>
            <a:pPr algn="ctr"/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nella nostra vita quotidiana è il risultato </a:t>
            </a:r>
          </a:p>
          <a:p>
            <a:pPr algn="ctr"/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della nostra forza interiore.</a:t>
            </a:r>
            <a:r>
              <a:rPr lang="es-CO" altLang="it-IT" sz="2400" b="1" dirty="0" smtClean="0">
                <a:solidFill>
                  <a:srgbClr val="FFC000"/>
                </a:solidFill>
              </a:rPr>
              <a:t> </a:t>
            </a:r>
            <a:endParaRPr lang="es-CO" altLang="it-IT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1734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1222166802BAgIH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4 Rectángulo"/>
          <p:cNvSpPr>
            <a:spLocks noChangeArrowheads="1"/>
          </p:cNvSpPr>
          <p:nvPr/>
        </p:nvSpPr>
        <p:spPr bwMode="auto">
          <a:xfrm>
            <a:off x="533400" y="0"/>
            <a:ext cx="762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it-IT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L’</a:t>
            </a:r>
            <a:r>
              <a:rPr lang="it-IT" altLang="it-IT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antidoto alla sfortuna è in ogni persona, nel suo modo di essere e di vivere, nel modo in cui canalizza le energie che ha dentro di sé.</a:t>
            </a:r>
            <a:endParaRPr lang="es-CO" altLang="it-IT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r>
              <a:rPr lang="es-CO" alt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 </a:t>
            </a:r>
            <a:endParaRPr lang="es-CO" altLang="it-IT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13063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243945155NUNmqHu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slide0026_image0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249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4 Rectángulo"/>
          <p:cNvSpPr>
            <a:spLocks noChangeArrowheads="1"/>
          </p:cNvSpPr>
          <p:nvPr/>
        </p:nvSpPr>
        <p:spPr bwMode="auto">
          <a:xfrm>
            <a:off x="762000" y="5791200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 soprattutto nella forma con cui trasmettiamo </a:t>
            </a:r>
          </a:p>
          <a:p>
            <a:pPr algn="ctr"/>
            <a:r>
              <a:rPr lang="it-IT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queste energie alle persone che ci sono vicine.</a:t>
            </a:r>
            <a:endParaRPr lang="it-IT" altLang="it-IT" sz="24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864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244963267IVQ5u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2286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4 Rectángulo"/>
          <p:cNvSpPr>
            <a:spLocks noChangeArrowheads="1"/>
          </p:cNvSpPr>
          <p:nvPr/>
        </p:nvSpPr>
        <p:spPr bwMode="auto">
          <a:xfrm>
            <a:off x="179512" y="404664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it-IT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</a:t>
            </a:r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 ci ripetiamo continuamente e con decisione cose positive, questo sarà quanto realizzeremo, per la nostra salute, il nostro lavoro, la nostra famiglia, i nostri amici, e tutto quello 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che ci augureremo che 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il buon Dio ci conceda</a:t>
            </a:r>
          </a:p>
          <a:p>
            <a:pPr algn="ctr" eaLnBrk="1" hangingPunct="1"/>
            <a:endParaRPr lang="it-IT" altLang="it-IT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</p:spTree>
  </p:cSld>
  <p:clrMapOvr>
    <a:masterClrMapping/>
  </p:clrMapOvr>
  <p:transition spd="slow" advClick="0" advTm="13031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1212685954HjcPn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0"/>
            <a:ext cx="459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1212685954HjcPn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38200" y="180112"/>
            <a:ext cx="731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altLang="it-IT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it-IT" altLang="it-IT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forza della fede per mettiamo in tutto ciò che domandiamo determinerà quante </a:t>
            </a:r>
            <a:r>
              <a:rPr lang="it-IT" altLang="it-IT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grazie e benedizioni </a:t>
            </a:r>
            <a:r>
              <a:rPr lang="it-IT" altLang="it-IT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riceveremo da Lui</a:t>
            </a:r>
          </a:p>
          <a:p>
            <a:pPr algn="ctr"/>
            <a:endParaRPr lang="es-CO" altLang="it-IT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812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1216826748ZPKN4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slide0026_image09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1249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3 Rectángulo"/>
          <p:cNvSpPr>
            <a:spLocks noChangeArrowheads="1"/>
          </p:cNvSpPr>
          <p:nvPr/>
        </p:nvSpPr>
        <p:spPr bwMode="auto">
          <a:xfrm>
            <a:off x="2133600" y="228600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 attenzione alle tue parole; diventeranno azioni</a:t>
            </a:r>
            <a:endParaRPr lang="it-IT" alt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703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12227159682Di12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slide0026_image09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3889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228600" y="32766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it-IT" sz="2400" dirty="0" err="1" smtClean="0"/>
              <a:t>Buona</a:t>
            </a:r>
            <a:r>
              <a:rPr lang="es-ES" altLang="it-IT" sz="2400" dirty="0" smtClean="0"/>
              <a:t> </a:t>
            </a:r>
            <a:r>
              <a:rPr lang="es-ES" altLang="it-IT" sz="2400" dirty="0" err="1" smtClean="0"/>
              <a:t>giornata</a:t>
            </a:r>
            <a:endParaRPr lang="es-ES" altLang="it-IT" sz="2400" dirty="0"/>
          </a:p>
          <a:p>
            <a:pPr algn="ctr" eaLnBrk="1" hangingPunct="1"/>
            <a:fld id="{DD0F6073-25D7-4F74-ABB1-78267C9A7CDA}" type="datetime9">
              <a:rPr lang="es-ES" altLang="it-IT" sz="2400"/>
              <a:pPr algn="ctr" eaLnBrk="1" hangingPunct="1"/>
              <a:t>11/04/2016 7:36:37</a:t>
            </a:fld>
            <a:endParaRPr lang="es-ES" altLang="it-IT" sz="2400" dirty="0"/>
          </a:p>
        </p:txBody>
      </p:sp>
    </p:spTree>
  </p:cSld>
  <p:clrMapOvr>
    <a:masterClrMapping/>
  </p:clrMapOvr>
  <p:transition spd="slow" advClick="0" advTm="3781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124496376958JEhB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Birdie 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Birdie 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5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hios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78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12425674354zYVrX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04800" y="5791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>
                <a:latin typeface="Lucida Calligraphy" panose="03010101010101010101" pitchFamily="66" charset="0"/>
                <a:cs typeface="Andalus" pitchFamily="2" charset="-78"/>
              </a:rPr>
              <a:t>Images: Internet</a:t>
            </a:r>
          </a:p>
          <a:p>
            <a:pPr eaLnBrk="1" hangingPunct="1"/>
            <a:r>
              <a:rPr lang="gsw-FR" altLang="it-IT" sz="1600">
                <a:latin typeface="Lucida Calligraphy" panose="03010101010101010101" pitchFamily="66" charset="0"/>
                <a:cs typeface="Andalus" pitchFamily="2" charset="-78"/>
              </a:rPr>
              <a:t>Music: Zorba’s </a:t>
            </a:r>
            <a:r>
              <a:rPr lang="en-US" altLang="it-IT" sz="1600">
                <a:latin typeface="Lucida Calligraphy" panose="03010101010101010101" pitchFamily="66" charset="0"/>
                <a:cs typeface="Andalus" pitchFamily="2" charset="-78"/>
              </a:rPr>
              <a:t>dance (</a:t>
            </a:r>
            <a:r>
              <a:rPr lang="gsw-FR" altLang="it-IT" sz="1600">
                <a:latin typeface="Lucida Calligraphy" panose="03010101010101010101" pitchFamily="66" charset="0"/>
                <a:cs typeface="Andalus" pitchFamily="2" charset="-78"/>
              </a:rPr>
              <a:t>Sirtaki)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Lucida Calligraphy" panose="03010101010101010101" pitchFamily="66" charset="0"/>
                <a:cs typeface="Andalus" pitchFamily="2" charset="-78"/>
              </a:rPr>
              <a:t>Adriana</a:t>
            </a:r>
          </a:p>
        </p:txBody>
      </p:sp>
      <p:pic>
        <p:nvPicPr>
          <p:cNvPr id="24581" name="Picture 4" descr="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05538"/>
            <a:ext cx="8477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514600" y="2209800"/>
            <a:ext cx="464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dirty="0" err="1" smtClean="0">
                <a:latin typeface="Lucida Calligraphy" panose="03010101010101010101" pitchFamily="66" charset="0"/>
              </a:rPr>
              <a:t>Vivi</a:t>
            </a:r>
            <a:r>
              <a:rPr lang="en-US" altLang="it-IT" sz="2400" dirty="0" smtClean="0">
                <a:latin typeface="Lucida Calligraphy" panose="03010101010101010101" pitchFamily="66" charset="0"/>
              </a:rPr>
              <a:t> </a:t>
            </a:r>
            <a:r>
              <a:rPr lang="en-US" altLang="it-IT" sz="2400" dirty="0" err="1" smtClean="0">
                <a:latin typeface="Lucida Calligraphy" panose="03010101010101010101" pitchFamily="66" charset="0"/>
              </a:rPr>
              <a:t>oggi</a:t>
            </a:r>
            <a:r>
              <a:rPr lang="en-US" altLang="it-IT" sz="2400" dirty="0" smtClean="0">
                <a:latin typeface="Lucida Calligraphy" panose="03010101010101010101" pitchFamily="66" charset="0"/>
              </a:rPr>
              <a:t>, </a:t>
            </a:r>
          </a:p>
          <a:p>
            <a:pPr algn="ctr" eaLnBrk="1" hangingPunct="1"/>
            <a:r>
              <a:rPr lang="en-US" altLang="it-IT" sz="2400" dirty="0" err="1" smtClean="0">
                <a:latin typeface="Lucida Calligraphy" panose="03010101010101010101" pitchFamily="66" charset="0"/>
              </a:rPr>
              <a:t>lascia</a:t>
            </a:r>
            <a:r>
              <a:rPr lang="en-US" altLang="it-IT" sz="2400" dirty="0" smtClean="0">
                <a:latin typeface="Lucida Calligraphy" panose="03010101010101010101" pitchFamily="66" charset="0"/>
              </a:rPr>
              <a:t> stare </a:t>
            </a:r>
            <a:r>
              <a:rPr lang="en-US" altLang="it-IT" sz="2400" dirty="0" err="1" smtClean="0">
                <a:latin typeface="Lucida Calligraphy" panose="03010101010101010101" pitchFamily="66" charset="0"/>
              </a:rPr>
              <a:t>il</a:t>
            </a:r>
            <a:r>
              <a:rPr lang="en-US" altLang="it-IT" sz="2400" dirty="0" smtClean="0">
                <a:latin typeface="Lucida Calligraphy" panose="03010101010101010101" pitchFamily="66" charset="0"/>
              </a:rPr>
              <a:t> </a:t>
            </a:r>
            <a:r>
              <a:rPr lang="en-US" altLang="it-IT" sz="2400" dirty="0" err="1" smtClean="0">
                <a:latin typeface="Lucida Calligraphy" panose="03010101010101010101" pitchFamily="66" charset="0"/>
              </a:rPr>
              <a:t>passato</a:t>
            </a:r>
            <a:endParaRPr lang="en-US" altLang="it-IT" sz="2400" dirty="0">
              <a:latin typeface="Lucida Calligraphy" panose="03010101010101010101" pitchFamily="66" charset="0"/>
            </a:endParaRPr>
          </a:p>
        </p:txBody>
      </p:sp>
      <p:pic>
        <p:nvPicPr>
          <p:cNvPr id="24583" name="Picture 6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slide0026_image09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50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796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1245906525bSl2g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slide0026_image09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286000" y="310515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 </a:t>
            </a:r>
            <a:r>
              <a:rPr lang="it-IT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 attenzione con le tue azioni; possono diventare abitudini</a:t>
            </a:r>
            <a:r>
              <a:rPr lang="es-CO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 </a:t>
            </a:r>
            <a:endParaRPr lang="es-ES" altLang="it-IT" sz="2400" b="1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547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220315861S5evc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517" r="33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4 Rectángulo"/>
          <p:cNvSpPr>
            <a:spLocks noChangeArrowheads="1"/>
          </p:cNvSpPr>
          <p:nvPr/>
        </p:nvSpPr>
        <p:spPr bwMode="auto">
          <a:xfrm>
            <a:off x="1600200" y="4114800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 attenzione alle tue abitudini; finiranno con diventure il tuo carattere</a:t>
            </a:r>
            <a:r>
              <a:rPr lang="es-CO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</a:t>
            </a:r>
            <a:endParaRPr lang="es-ES" altLang="it-IT" sz="2400" b="1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563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122792968247tep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381000" y="54864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 attenzione al tuo carattere, si trasforma </a:t>
            </a:r>
          </a:p>
          <a:p>
            <a:pPr algn="ctr"/>
            <a:r>
              <a:rPr lang="it-IT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nel tuo destino, nella tua vita...." </a:t>
            </a:r>
            <a:endParaRPr lang="it-IT" altLang="it-IT" sz="2400" b="1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8516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244179148kSqZh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0" y="32766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it-IT" sz="2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,Bold"/>
              </a:rPr>
              <a:t>LA </a:t>
            </a:r>
            <a:r>
              <a:rPr lang="es-CO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,Bold"/>
              </a:rPr>
              <a:t>VITA E’ UN GIARDINO</a:t>
            </a:r>
            <a:endParaRPr lang="es-CO" altLang="it-IT" sz="24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MT,Bold"/>
            </a:endParaRPr>
          </a:p>
        </p:txBody>
      </p:sp>
    </p:spTree>
  </p:cSld>
  <p:clrMapOvr>
    <a:masterClrMapping/>
  </p:clrMapOvr>
  <p:transition spd="slow" advClick="0" advTm="7578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2127685411cQ2i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1219200" y="2551113"/>
            <a:ext cx="716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Ciò che tu semini, la terra te lo restituirà. </a:t>
            </a:r>
          </a:p>
          <a:p>
            <a:pPr algn="ctr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Scegli quindi dei semi che siano semi, </a:t>
            </a:r>
          </a:p>
          <a:p>
            <a:pPr algn="ctr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innaffiali e ti daranno i fiori più belli.</a:t>
            </a:r>
          </a:p>
          <a:p>
            <a:pPr algn="ctr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Ogni atto, parola, sorriso </a:t>
            </a:r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è un seme: </a:t>
            </a:r>
          </a:p>
          <a:p>
            <a:pPr algn="ctr"/>
            <a:r>
              <a:rPr lang="it-IT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semina con abbondanza.</a:t>
            </a:r>
            <a:endParaRPr lang="es-CO" alt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7031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222132789EBZCzW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457200" y="46482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Procura che i tuoi semi cadano nel solco aperto del cuore di ogni persona che incontri e vigila sul loro futuro. </a:t>
            </a:r>
            <a:endParaRPr lang="it-IT" altLang="it-IT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1718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124494768634SGL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685800" y="533400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Procura, inoltre, di essere come il frumento che si fa’ pane per la gente e non </a:t>
            </a:r>
            <a:r>
              <a:rPr lang="it-IT" altLang="it-IT" sz="2400" b="1" dirty="0" smtClean="0">
                <a:solidFill>
                  <a:srgbClr val="FFC000"/>
                </a:solidFill>
                <a:ea typeface="Calibri" panose="020F0502020204030204" pitchFamily="34" charset="0"/>
                <a:cs typeface="ArialMT"/>
              </a:rPr>
              <a:t>produce né spine né zizzania che rendono sterili le anime</a:t>
            </a:r>
            <a:r>
              <a:rPr lang="es-CO" altLang="it-IT" sz="2400" b="1" dirty="0" smtClean="0">
                <a:solidFill>
                  <a:srgbClr val="FFC000"/>
                </a:solidFill>
                <a:ea typeface="Calibri" panose="020F0502020204030204" pitchFamily="34" charset="0"/>
                <a:cs typeface="ArialMT"/>
              </a:rPr>
              <a:t>. </a:t>
            </a:r>
            <a:endParaRPr lang="es-CO" altLang="it-IT" sz="24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9359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ce (I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5.1-._ES_Ten cuidado - Copia</Template>
  <TotalTime>47</TotalTime>
  <Words>458</Words>
  <Application>Microsoft Office PowerPoint</Application>
  <PresentationFormat>Presentación en pantalla (4:3)</PresentationFormat>
  <Paragraphs>45</Paragraphs>
  <Slides>23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Calligraphy</vt:lpstr>
      <vt:lpstr>ArialMT</vt:lpstr>
      <vt:lpstr>ArialMT,Bold</vt:lpstr>
      <vt:lpstr>Andalus</vt:lpstr>
      <vt:lpstr>Greece (I)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</cp:revision>
  <dcterms:created xsi:type="dcterms:W3CDTF">2016-04-11T12:36:37Z</dcterms:created>
  <dcterms:modified xsi:type="dcterms:W3CDTF">2016-04-11T13:23:42Z</dcterms:modified>
</cp:coreProperties>
</file>