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56" r:id="rId3"/>
    <p:sldId id="278" r:id="rId4"/>
    <p:sldId id="257" r:id="rId5"/>
    <p:sldId id="290" r:id="rId6"/>
    <p:sldId id="274" r:id="rId7"/>
    <p:sldId id="289" r:id="rId8"/>
    <p:sldId id="258" r:id="rId9"/>
    <p:sldId id="291" r:id="rId10"/>
    <p:sldId id="259" r:id="rId11"/>
    <p:sldId id="292" r:id="rId12"/>
    <p:sldId id="268" r:id="rId13"/>
    <p:sldId id="269" r:id="rId14"/>
    <p:sldId id="270" r:id="rId15"/>
    <p:sldId id="266" r:id="rId16"/>
    <p:sldId id="262" r:id="rId17"/>
    <p:sldId id="273" r:id="rId18"/>
    <p:sldId id="275" r:id="rId19"/>
    <p:sldId id="276" r:id="rId20"/>
    <p:sldId id="281" r:id="rId21"/>
    <p:sldId id="287" r:id="rId22"/>
    <p:sldId id="288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>
      <p:cViewPr>
        <p:scale>
          <a:sx n="80" d="100"/>
          <a:sy n="80" d="100"/>
        </p:scale>
        <p:origin x="114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8B87E-5109-43D4-9610-270D1A8350F4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F9C443-6B9D-4D42-8D89-2B1A2705C7CC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6447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it-IT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0FFB07-C8DE-460C-9F41-DFC89BE9DF46}" type="slidenum">
              <a:rPr lang="en-US" altLang="it-IT"/>
              <a:pPr eaLnBrk="1" hangingPunct="1"/>
              <a:t>14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1142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4C17-1715-42D9-8AA1-2E57276D03C1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6A465-805B-42DE-9B61-C1685B8D8DC3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27450102"/>
      </p:ext>
    </p:extLst>
  </p:cSld>
  <p:clrMapOvr>
    <a:masterClrMapping/>
  </p:clrMapOvr>
  <p:transition spd="slow" advClick="0" advTm="5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962A-D157-4979-AB31-5249E0E018C7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32DC-3C69-4B95-80A4-5B060126D0E8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23904673"/>
      </p:ext>
    </p:extLst>
  </p:cSld>
  <p:clrMapOvr>
    <a:masterClrMapping/>
  </p:clrMapOvr>
  <p:transition spd="slow" advClick="0" advTm="5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7D7C-24BD-4DC5-B9BC-07CC86F0AFE4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6B8E-F2E4-4E83-98C3-9394A31A4AFA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34846981"/>
      </p:ext>
    </p:extLst>
  </p:cSld>
  <p:clrMapOvr>
    <a:masterClrMapping/>
  </p:clrMapOvr>
  <p:transition spd="slow" advClick="0"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8CA3-B5C1-4C2A-93A0-787622D0E77B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0707-7A8E-48F9-8B9F-6A7D7328AE15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74431791"/>
      </p:ext>
    </p:extLst>
  </p:cSld>
  <p:clrMapOvr>
    <a:masterClrMapping/>
  </p:clrMapOvr>
  <p:transition spd="slow" advClick="0" advTm="5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E2AE-317F-42C2-89C4-C9DF1F20A7AE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6FD60-08EC-46F9-A773-1EBEC90AF445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15969376"/>
      </p:ext>
    </p:extLst>
  </p:cSld>
  <p:clrMapOvr>
    <a:masterClrMapping/>
  </p:clrMapOvr>
  <p:transition spd="slow" advClick="0" advTm="5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6D59-17AA-42F5-9C4A-2F61E5F9ADBF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7579-856E-4AF0-9C7A-6C6121CA118E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28003438"/>
      </p:ext>
    </p:extLst>
  </p:cSld>
  <p:clrMapOvr>
    <a:masterClrMapping/>
  </p:clrMapOvr>
  <p:transition spd="slow" advClick="0" advTm="5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AE92-BEAB-44E6-B7C9-041E3BC26F36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CD034-45F9-4B79-B087-CE845FB9BC88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9161318"/>
      </p:ext>
    </p:extLst>
  </p:cSld>
  <p:clrMapOvr>
    <a:masterClrMapping/>
  </p:clrMapOvr>
  <p:transition spd="slow" advClick="0" advTm="5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BCAC-0777-4C60-9286-B65B1FA3A153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9F5C2-90A0-4C2A-9D75-58B5C057B507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62383006"/>
      </p:ext>
    </p:extLst>
  </p:cSld>
  <p:clrMapOvr>
    <a:masterClrMapping/>
  </p:clrMapOvr>
  <p:transition spd="slow" advClick="0" advTm="5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07CA-3956-4D10-8829-25A5C11FACB7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09C6A-4AA9-4D19-A738-9273DA0C1869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28640518"/>
      </p:ext>
    </p:extLst>
  </p:cSld>
  <p:clrMapOvr>
    <a:masterClrMapping/>
  </p:clrMapOvr>
  <p:transition spd="slow" advClick="0" advTm="5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E3BC-D508-440E-AF6B-A10AF76C9D73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E1C0-47FB-494C-8554-480EE232ABF7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826775"/>
      </p:ext>
    </p:extLst>
  </p:cSld>
  <p:clrMapOvr>
    <a:masterClrMapping/>
  </p:clrMapOvr>
  <p:transition spd="slow" advClick="0" advTm="5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E91A-08D8-4982-9266-AF1A2E4BB82F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F09F-EAD6-4851-9274-BA1C007D96D6}" type="slidenum">
              <a:rPr lang="en-US" altLang="it-IT"/>
              <a:pPr/>
              <a:t>‹Nº›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14453887"/>
      </p:ext>
    </p:extLst>
  </p:cSld>
  <p:clrMapOvr>
    <a:masterClrMapping/>
  </p:clrMapOvr>
  <p:transition spd="slow" advClick="0" advTm="5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título del patrón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B1498-10D2-4049-963B-703B90ADDEBC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3A6397-8CDE-4A04-985E-1D2C24498332}" type="slidenum">
              <a:rPr lang="en-US" altLang="it-IT"/>
              <a:pPr/>
              <a:t>‹Nº›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1242435104Tf9VqU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16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orba, the Greek.wav">
            <a:hlinkClick r:id="" action="ppaction://media"/>
          </p:cNvPr>
          <p:cNvPicPr>
            <a:picLocks noRot="1" noChangeAspect="1"/>
          </p:cNvPicPr>
          <p:nvPr>
            <a:wavAudioFile r:embed="rId1" name="Zorba, the Greek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899592" y="6248400"/>
            <a:ext cx="8244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it-IT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Le commencement est la moitié de chaque action.</a:t>
            </a:r>
            <a:endParaRPr lang="en-US" altLang="it-IT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053" name="Picture 4" descr="slide0044_image14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slide0044_image14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85800" y="1858963"/>
            <a:ext cx="6172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Fait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attention à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tes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pensées ; </a:t>
            </a:r>
            <a:endParaRPr lang="fr-FR" sz="24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Calibri" pitchFamily="34" charset="0"/>
              <a:cs typeface="ArialMT"/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elles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MT"/>
              </a:rPr>
              <a:t>deviennent des mots.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 advClick="0" advTm="493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222968611d2ggvl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810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12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503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381000" y="2551113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Beaucoup de fois tu sèmera dans la douleur, 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mais cette semence apportera des fruits de joie.</a:t>
            </a:r>
            <a:endParaRPr lang="es-CO" alt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688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12435408807LFREM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304800"/>
            <a:ext cx="7924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Souvent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tu sèmera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dans les larmes, mais,</a:t>
            </a:r>
          </a:p>
          <a:p>
            <a:pPr algn="ctr" eaLnBrk="0" hangingPunct="0">
              <a:defRPr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  qui sait si ta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semence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n'a pas besoin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de l'arrosage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d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e tes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larmes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pour germer?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125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231504815KzuXYZ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slide0026_image09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3505200"/>
            <a:ext cx="3889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5 Rectángulo"/>
          <p:cNvSpPr>
            <a:spLocks noChangeArrowheads="1"/>
          </p:cNvSpPr>
          <p:nvPr/>
        </p:nvSpPr>
        <p:spPr bwMode="auto">
          <a:xfrm>
            <a:off x="1600200" y="228600"/>
            <a:ext cx="54920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Ne prends pas la tempête comme une punition. Pense que les vents forts feront que tes racines deviennent plus profondes, afin que ton rosier résiste mieux à ce qui est à venir.</a:t>
            </a:r>
            <a:endParaRPr lang="es-CO" altLang="it-IT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</p:cSld>
  <p:clrMapOvr>
    <a:masterClrMapping/>
  </p:clrMapOvr>
  <p:transition spd="slow" advClick="0" advTm="10937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239490694p1ZQ9mJ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12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503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4 Rectángulo"/>
          <p:cNvSpPr>
            <a:spLocks noChangeArrowheads="1"/>
          </p:cNvSpPr>
          <p:nvPr/>
        </p:nvSpPr>
        <p:spPr bwMode="auto">
          <a:xfrm>
            <a:off x="1752600" y="260648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Et quand tes feuilles tombent, </a:t>
            </a:r>
            <a:endParaRPr lang="fr-FR" altLang="it-IT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ne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te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Lamentes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pas ; </a:t>
            </a:r>
            <a:endParaRPr lang="fr-FR" altLang="it-IT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elles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seront ton propre compost, </a:t>
            </a:r>
            <a:endParaRPr lang="fr-FR" altLang="it-IT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tu reverdiras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et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auras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de nouvelles fleurs.</a:t>
            </a:r>
            <a:endParaRPr lang="es-CO" alt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8578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239839399KBv2Iv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613" r="1111" b="1613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slide0044_image14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slide0026_image09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4 Rectángulo"/>
          <p:cNvSpPr>
            <a:spLocks noChangeArrowheads="1"/>
          </p:cNvSpPr>
          <p:nvPr/>
        </p:nvSpPr>
        <p:spPr bwMode="auto">
          <a:xfrm>
            <a:off x="914400" y="381000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CHAQUE ACTE, CHAQUE MOT, CHAQUE SOURIRE 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OU REGARD, EST UNE SEMENCE.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Essaie d’en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faire toujours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"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une semence d'amour"</a:t>
            </a:r>
          </a:p>
        </p:txBody>
      </p:sp>
    </p:spTree>
  </p:cSld>
  <p:clrMapOvr>
    <a:masterClrMapping/>
  </p:clrMapOvr>
  <p:transition spd="slow" advClick="0" advTm="9875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1223948677XdVEh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slide0026_image09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15616" y="762189"/>
            <a:ext cx="7418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Nous sommes le produit de ce que nous pensons et ressentons. Une grande partie de ce qui </a:t>
            </a:r>
            <a:endParaRPr lang="fr-FR" altLang="it-IT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nous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arrive dans notre vie quotidienne </a:t>
            </a:r>
            <a:endParaRPr lang="fr-FR" altLang="it-IT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est 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influencée par notre </a:t>
            </a:r>
            <a:r>
              <a:rPr lang="fr-FR" altLang="it-IT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propreforce</a:t>
            </a:r>
            <a:r>
              <a:rPr lang="fr-FR" alt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intérieure.</a:t>
            </a:r>
            <a:endParaRPr lang="es-CO" alt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</p:cSld>
  <p:clrMapOvr>
    <a:masterClrMapping/>
  </p:clrMapOvr>
  <p:transition spd="slow" advClick="0" advTm="11734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1222166802BAgIH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3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334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4 Rectángulo"/>
          <p:cNvSpPr>
            <a:spLocks noChangeArrowheads="1"/>
          </p:cNvSpPr>
          <p:nvPr/>
        </p:nvSpPr>
        <p:spPr bwMode="auto">
          <a:xfrm>
            <a:off x="533400" y="0"/>
            <a:ext cx="77830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L'antidote à la malchance « se trouve dans chaque personne, dans sa manière d'être et de vivre, 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dans la façon dont elle canalise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les énergies qui sont en elle-même ».</a:t>
            </a:r>
            <a:endParaRPr lang="es-CO" altLang="it-IT" sz="24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13063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243945155NUNmqHu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334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slide0026_image09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2493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4 Rectángulo"/>
          <p:cNvSpPr>
            <a:spLocks noChangeArrowheads="1"/>
          </p:cNvSpPr>
          <p:nvPr/>
        </p:nvSpPr>
        <p:spPr bwMode="auto">
          <a:xfrm>
            <a:off x="762000" y="5661248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En </a:t>
            </a:r>
            <a:r>
              <a:rPr lang="fr-FR" altLang="it-IT" sz="2400" b="1" dirty="0" smtClean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particulier dans la façon dont nous transmettons cette énergie aux gens </a:t>
            </a:r>
            <a:endParaRPr lang="fr-FR" altLang="it-IT" sz="2400" b="1" dirty="0" smtClean="0">
              <a:solidFill>
                <a:srgbClr val="FF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qui sont </a:t>
            </a:r>
            <a:r>
              <a:rPr lang="fr-FR" altLang="it-IT" sz="2400" b="1" dirty="0" smtClean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proches de nous.</a:t>
            </a:r>
            <a:endParaRPr lang="es-CO" altLang="it-IT" sz="2400" b="1" dirty="0">
              <a:solidFill>
                <a:srgbClr val="FF0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</p:cSld>
  <p:clrMapOvr>
    <a:masterClrMapping/>
  </p:clrMapOvr>
  <p:transition spd="slow" advClick="0" advTm="864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244963267IVQ5u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762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2286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4 Rectángulo"/>
          <p:cNvSpPr>
            <a:spLocks noChangeArrowheads="1"/>
          </p:cNvSpPr>
          <p:nvPr/>
        </p:nvSpPr>
        <p:spPr bwMode="auto">
          <a:xfrm>
            <a:off x="35496" y="457200"/>
            <a:ext cx="526692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 nous 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affirmons, d’une 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façon permanente et avec une foi absolue, des choses positives, </a:t>
            </a:r>
            <a:r>
              <a:rPr lang="fr-FR" altLang="it-IT" sz="2400" b="1" dirty="0" smtClean="0">
                <a:solidFill>
                  <a:srgbClr val="FFC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c’est cela ce que nous  réaliseront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soit pour notre santé, notre travail, notre famille, nos amis, et pour tout ce que nous désirons que Dieu nous concède 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pour une bonne cause.</a:t>
            </a:r>
          </a:p>
        </p:txBody>
      </p:sp>
    </p:spTree>
  </p:cSld>
  <p:clrMapOvr>
    <a:masterClrMapping/>
  </p:clrMapOvr>
  <p:transition spd="slow" advClick="0" advTm="13031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1212685954HjcPn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0"/>
            <a:ext cx="459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1212685954HjcPn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slide0044_image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762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38200" y="45711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La puissance de la foi que mettons dans tout ce que nous demandons sera 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décisive 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au </a:t>
            </a:r>
            <a:r>
              <a:rPr lang="fr-FR" altLang="it-IT" sz="24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temps </a:t>
            </a:r>
            <a:endParaRPr lang="fr-FR" altLang="it-IT" sz="2400" b="1" dirty="0" smtClean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 </a:t>
            </a:r>
            <a:r>
              <a:rPr lang="fr-FR" altLang="it-IT" sz="2400" b="1" dirty="0" smtClean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recevoir ses grâces et ses bénédictions</a:t>
            </a:r>
          </a:p>
        </p:txBody>
      </p:sp>
    </p:spTree>
  </p:cSld>
  <p:clrMapOvr>
    <a:masterClrMapping/>
  </p:clrMapOvr>
  <p:transition spd="slow" advClick="0" advTm="7812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1216826748ZPKN4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slide0026_image09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12493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3 Rectángulo"/>
          <p:cNvSpPr>
            <a:spLocks noChangeArrowheads="1"/>
          </p:cNvSpPr>
          <p:nvPr/>
        </p:nvSpPr>
        <p:spPr bwMode="auto">
          <a:xfrm>
            <a:off x="2133600" y="228600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Fait attention avec tes </a:t>
            </a:r>
            <a:r>
              <a:rPr lang="fr-FR" alt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mots ; </a:t>
            </a:r>
            <a:endParaRPr lang="fr-FR" altLang="it-IT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algn="ctr" eaLnBrk="1" hangingPunct="1"/>
            <a:r>
              <a:rPr lang="fr-FR" alt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ils deviendront des actions.</a:t>
            </a:r>
            <a:endParaRPr lang="es-ES" alt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703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12227159682Di12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slide0026_image09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3889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-252536" y="327660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 journée</a:t>
            </a:r>
            <a:endParaRPr lang="fr-FR" alt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781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124496376958JEhB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slide0044_image1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Birdie 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Birdie 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5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5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hios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78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12425674354zYVrX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04800" y="5791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600">
                <a:latin typeface="Lucida Calligraphy" panose="03010101010101010101" pitchFamily="66" charset="0"/>
                <a:cs typeface="Andalus" pitchFamily="2" charset="-78"/>
              </a:rPr>
              <a:t>Images: Internet</a:t>
            </a:r>
          </a:p>
          <a:p>
            <a:pPr eaLnBrk="1" hangingPunct="1"/>
            <a:r>
              <a:rPr lang="gsw-FR" altLang="it-IT" sz="1600">
                <a:latin typeface="Lucida Calligraphy" panose="03010101010101010101" pitchFamily="66" charset="0"/>
                <a:cs typeface="Andalus" pitchFamily="2" charset="-78"/>
              </a:rPr>
              <a:t>Music: Zorba’s </a:t>
            </a:r>
            <a:r>
              <a:rPr lang="en-US" altLang="it-IT" sz="1600">
                <a:latin typeface="Lucida Calligraphy" panose="03010101010101010101" pitchFamily="66" charset="0"/>
                <a:cs typeface="Andalus" pitchFamily="2" charset="-78"/>
              </a:rPr>
              <a:t>dance (</a:t>
            </a:r>
            <a:r>
              <a:rPr lang="gsw-FR" altLang="it-IT" sz="1600">
                <a:latin typeface="Lucida Calligraphy" panose="03010101010101010101" pitchFamily="66" charset="0"/>
                <a:cs typeface="Andalus" pitchFamily="2" charset="-78"/>
              </a:rPr>
              <a:t>Sirtaki)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>
                <a:latin typeface="Lucida Calligraphy" panose="03010101010101010101" pitchFamily="66" charset="0"/>
                <a:cs typeface="Andalus" pitchFamily="2" charset="-78"/>
              </a:rPr>
              <a:t>Adriana</a:t>
            </a:r>
          </a:p>
        </p:txBody>
      </p:sp>
      <p:pic>
        <p:nvPicPr>
          <p:cNvPr id="24581" name="Picture 4" descr="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05538"/>
            <a:ext cx="8477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835696" y="22098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it-IT" sz="2400" dirty="0" smtClean="0">
                <a:latin typeface="Lucida Calligraphy" panose="03010101010101010101" pitchFamily="66" charset="0"/>
              </a:rPr>
              <a:t>Vis aujourd'hui, oublie le passé.</a:t>
            </a:r>
            <a:endParaRPr lang="en-US" altLang="it-IT" sz="2400" dirty="0">
              <a:latin typeface="Lucida Calligraphy" panose="03010101010101010101" pitchFamily="66" charset="0"/>
            </a:endParaRPr>
          </a:p>
        </p:txBody>
      </p:sp>
      <p:pic>
        <p:nvPicPr>
          <p:cNvPr id="24583" name="Picture 6" descr="slide0044_image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slide0044_image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 descr="slide0026_image09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50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796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1245906525bSl2g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slide0026_image09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403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2286000" y="310515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. </a:t>
            </a:r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Fait attention à tes </a:t>
            </a:r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actions ; </a:t>
            </a:r>
            <a:endParaRPr lang="fr-FR" altLang="it-IT" sz="24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algn="ctr" eaLnBrk="1" hangingPunct="1"/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elles deviendront des coutumes </a:t>
            </a:r>
            <a:r>
              <a:rPr lang="es-CO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 </a:t>
            </a:r>
            <a:endParaRPr lang="es-ES" altLang="it-IT" sz="2400" b="1" dirty="0">
              <a:solidFill>
                <a:srgbClr val="FFFF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547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1220315861S5evc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517" r="33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4 Rectángulo"/>
          <p:cNvSpPr>
            <a:spLocks noChangeArrowheads="1"/>
          </p:cNvSpPr>
          <p:nvPr/>
        </p:nvSpPr>
        <p:spPr bwMode="auto">
          <a:xfrm>
            <a:off x="1600200" y="41148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Surveille tes </a:t>
            </a:r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habitudes ; </a:t>
            </a:r>
            <a:endParaRPr lang="fr-FR" altLang="it-IT" sz="24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algn="ctr" eaLnBrk="1" hangingPunct="1"/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elles seront ton </a:t>
            </a:r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caractère</a:t>
            </a:r>
            <a:endParaRPr lang="es-ES" altLang="it-IT" sz="2400" b="1" dirty="0">
              <a:solidFill>
                <a:srgbClr val="FFFF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563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122792968247tep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381000" y="54864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Surveille ton </a:t>
            </a:r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caractère ; </a:t>
            </a:r>
            <a:r>
              <a:rPr lang="fr-FR" altLang="it-IT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il sera ton destin, ta vie .... "</a:t>
            </a:r>
            <a:endParaRPr lang="fr-FR" altLang="it-IT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</p:spTree>
  </p:cSld>
  <p:clrMapOvr>
    <a:masterClrMapping/>
  </p:clrMapOvr>
  <p:transition spd="slow" advClick="0" advTm="8516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1244179148kSqZh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9" y="106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slide0044_image14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3 Rectángulo"/>
          <p:cNvSpPr>
            <a:spLocks noChangeArrowheads="1"/>
          </p:cNvSpPr>
          <p:nvPr/>
        </p:nvSpPr>
        <p:spPr bwMode="auto">
          <a:xfrm>
            <a:off x="2267744" y="3276600"/>
            <a:ext cx="3456384" cy="461963"/>
          </a:xfrm>
          <a:prstGeom prst="rect">
            <a:avLst/>
          </a:prstGeom>
          <a:solidFill>
            <a:srgbClr val="FF66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,Bold"/>
              </a:rPr>
              <a:t>LA </a:t>
            </a:r>
            <a:r>
              <a:rPr lang="es-CO" altLang="it-IT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,Bold"/>
              </a:rPr>
              <a:t>VIE EST UN </a:t>
            </a:r>
            <a:r>
              <a:rPr lang="es-CO" alt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,Bold"/>
              </a:rPr>
              <a:t>JARDIN</a:t>
            </a:r>
          </a:p>
        </p:txBody>
      </p:sp>
    </p:spTree>
  </p:cSld>
  <p:clrMapOvr>
    <a:masterClrMapping/>
  </p:clrMapOvr>
  <p:transition spd="slow" advClick="0" advTm="7578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12127685411cQ2i4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3 Rectángulo"/>
          <p:cNvSpPr>
            <a:spLocks noChangeArrowheads="1"/>
          </p:cNvSpPr>
          <p:nvPr/>
        </p:nvSpPr>
        <p:spPr bwMode="auto">
          <a:xfrm>
            <a:off x="1219200" y="2551113"/>
            <a:ext cx="716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Ce que tu sème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reviendra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à toi. Alors, choisisses</a:t>
            </a:r>
          </a:p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d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bonnes graines,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arroses-les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et certainement </a:t>
            </a:r>
            <a:endParaRPr lang="fr-FR" altLang="it-IT" sz="2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tu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aura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les </a:t>
            </a:r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plus belles fleurs.</a:t>
            </a:r>
          </a:p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CHAQUE ACTE, CHAQUE MOT, CHAQUE SOURIRE </a:t>
            </a:r>
          </a:p>
          <a:p>
            <a:pPr algn="ctr"/>
            <a:r>
              <a:rPr lang="fr-FR" alt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OU REGARD, EST UNE SEMENCE.</a:t>
            </a:r>
            <a:endParaRPr lang="it-IT" altLang="it-IT" sz="2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</p:spTree>
  </p:cSld>
  <p:clrMapOvr>
    <a:masterClrMapping/>
  </p:clrMapOvr>
  <p:transition spd="slow" advClick="0" advTm="17031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1222132789EBZCzW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457200" y="46482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Essaye donc que ta semence tombe dans le sillon</a:t>
            </a:r>
          </a:p>
          <a:p>
            <a:pPr algn="ctr" eaLnBrk="1" hangingPunct="1"/>
            <a:r>
              <a:rPr lang="fr-FR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  ouvert du cœur de toute personne et surveille son </a:t>
            </a:r>
            <a:r>
              <a:rPr lang="fr-FR" altLang="it-IT" sz="2400" b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evenir</a:t>
            </a:r>
            <a:r>
              <a:rPr lang="fr-FR" altLang="it-IT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.</a:t>
            </a:r>
            <a:endParaRPr lang="fr-FR" altLang="it-IT" sz="2400" b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</p:spTree>
  </p:cSld>
  <p:clrMapOvr>
    <a:masterClrMapping/>
  </p:clrMapOvr>
  <p:transition spd="slow" advClick="0" advTm="11718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124494768634SGL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Rectángulo"/>
          <p:cNvSpPr>
            <a:spLocks noChangeArrowheads="1"/>
          </p:cNvSpPr>
          <p:nvPr/>
        </p:nvSpPr>
        <p:spPr bwMode="auto">
          <a:xfrm>
            <a:off x="685800" y="533400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Essaye </a:t>
            </a:r>
            <a:r>
              <a:rPr lang="fr-FR" altLang="it-IT" sz="24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aussi d'être comme le blé </a:t>
            </a: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qui donne du pain aux gens</a:t>
            </a:r>
          </a:p>
          <a:p>
            <a:pPr algn="ctr"/>
            <a:r>
              <a:rPr lang="fr-FR" altLang="it-IT" sz="24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  et ne produit pas d’épines et de mauvaises herbes qui rendent les âmes stériles.</a:t>
            </a:r>
          </a:p>
        </p:txBody>
      </p:sp>
    </p:spTree>
  </p:cSld>
  <p:clrMapOvr>
    <a:masterClrMapping/>
  </p:clrMapOvr>
  <p:transition spd="slow" advClick="0" advTm="9359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ce (I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5.1-._FR_Ten cuidado</Template>
  <TotalTime>70</TotalTime>
  <Words>393</Words>
  <Application>Microsoft Office PowerPoint</Application>
  <PresentationFormat>Presentación en pantalla (4:3)</PresentationFormat>
  <Paragraphs>52</Paragraphs>
  <Slides>23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Andalus</vt:lpstr>
      <vt:lpstr>Arial</vt:lpstr>
      <vt:lpstr>ArialMT</vt:lpstr>
      <vt:lpstr>ArialMT,Bold</vt:lpstr>
      <vt:lpstr>Arimo</vt:lpstr>
      <vt:lpstr>Calibri</vt:lpstr>
      <vt:lpstr>Lucida Calligraphy</vt:lpstr>
      <vt:lpstr>Greece (I)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9</cp:revision>
  <dcterms:created xsi:type="dcterms:W3CDTF">2016-02-04T17:51:12Z</dcterms:created>
  <dcterms:modified xsi:type="dcterms:W3CDTF">2016-02-04T20:36:08Z</dcterms:modified>
</cp:coreProperties>
</file>